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9" r:id="rId2"/>
    <p:sldId id="260" r:id="rId3"/>
    <p:sldId id="261" r:id="rId4"/>
  </p:sldIdLst>
  <p:sldSz cx="8953500" cy="7505700"/>
  <p:notesSz cx="6858000" cy="9144000"/>
  <p:embeddedFontLst>
    <p:embeddedFont>
      <p:font typeface="Calibri" panose="020F0502020204030204" pitchFamily="34" charset="0"/>
      <p:regular r:id="rId5"/>
      <p:bold r:id="rId6"/>
      <p:italic r:id="rId7"/>
      <p:boldItalic r:id="rId8"/>
    </p:embeddedFont>
    <p:embeddedFont>
      <p:font typeface="Lato" panose="020F0502020204030203" pitchFamily="34" charset="0"/>
      <p:regular r:id="rId9"/>
      <p:bold r:id="rId10"/>
      <p:italic r:id="rId11"/>
      <p:boldItalic r:id="rId12"/>
    </p:embeddedFont>
    <p:embeddedFont>
      <p:font typeface="Lato Bold" panose="020F0802020204030203" pitchFamily="34" charset="0"/>
      <p:regular r:id="rId13"/>
      <p:bold r:id="rId14"/>
    </p:embeddedFont>
    <p:embeddedFont>
      <p:font typeface="Lato Italics" panose="020B0604020202020204" charset="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E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81" autoAdjust="0"/>
    <p:restoredTop sz="94622" autoAdjust="0"/>
  </p:normalViewPr>
  <p:slideViewPr>
    <p:cSldViewPr>
      <p:cViewPr varScale="1">
        <p:scale>
          <a:sx n="71" d="100"/>
          <a:sy n="71" d="100"/>
        </p:scale>
        <p:origin x="1709"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font" Target="fonts/font9.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font" Target="fonts/font8.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schemas.openxmlformats.org/officeDocument/2006/relationships/font" Target="fonts/font11.fntdata"/><Relationship Id="rId10" Type="http://schemas.openxmlformats.org/officeDocument/2006/relationships/font" Target="fonts/font6.fntdata"/><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font" Target="fonts/font5.fntdata"/><Relationship Id="rId14" Type="http://schemas.openxmlformats.org/officeDocument/2006/relationships/font" Target="fonts/font10.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nterfaz de usuario gráfica&#10;&#10;Descripción generada automáticamente">
            <a:extLst>
              <a:ext uri="{FF2B5EF4-FFF2-40B4-BE49-F238E27FC236}">
                <a16:creationId xmlns:a16="http://schemas.microsoft.com/office/drawing/2014/main" id="{0D23C0A4-5BC5-C5B6-E1C1-998671E729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9" y="-6948"/>
            <a:ext cx="8952381" cy="7504762"/>
          </a:xfrm>
          <a:prstGeom prst="rect">
            <a:avLst/>
          </a:prstGeom>
        </p:spPr>
      </p:pic>
      <p:pic>
        <p:nvPicPr>
          <p:cNvPr id="8" name="Imagen 7">
            <a:extLst>
              <a:ext uri="{FF2B5EF4-FFF2-40B4-BE49-F238E27FC236}">
                <a16:creationId xmlns:a16="http://schemas.microsoft.com/office/drawing/2014/main" id="{A7793AFA-9E1F-2075-936A-67F017A9192B}"/>
              </a:ext>
            </a:extLst>
          </p:cNvPr>
          <p:cNvPicPr>
            <a:picLocks noChangeAspect="1"/>
          </p:cNvPicPr>
          <p:nvPr/>
        </p:nvPicPr>
        <p:blipFill>
          <a:blip r:embed="rId3"/>
          <a:stretch>
            <a:fillRect/>
          </a:stretch>
        </p:blipFill>
        <p:spPr>
          <a:xfrm>
            <a:off x="209550" y="1924050"/>
            <a:ext cx="2505486" cy="2171359"/>
          </a:xfrm>
          <a:prstGeom prst="rect">
            <a:avLst/>
          </a:prstGeom>
        </p:spPr>
      </p:pic>
      <p:sp>
        <p:nvSpPr>
          <p:cNvPr id="10" name="CuadroTexto 9">
            <a:extLst>
              <a:ext uri="{FF2B5EF4-FFF2-40B4-BE49-F238E27FC236}">
                <a16:creationId xmlns:a16="http://schemas.microsoft.com/office/drawing/2014/main" id="{48DBABCB-EDF3-58FB-A58B-E2F9C03FB854}"/>
              </a:ext>
            </a:extLst>
          </p:cNvPr>
          <p:cNvSpPr txBox="1"/>
          <p:nvPr/>
        </p:nvSpPr>
        <p:spPr>
          <a:xfrm>
            <a:off x="5905500" y="4667250"/>
            <a:ext cx="3048000" cy="733534"/>
          </a:xfrm>
          <a:prstGeom prst="rect">
            <a:avLst/>
          </a:prstGeom>
          <a:noFill/>
        </p:spPr>
        <p:txBody>
          <a:bodyPr wrap="square">
            <a:spAutoFit/>
          </a:bodyPr>
          <a:lstStyle/>
          <a:p>
            <a:pPr>
              <a:lnSpc>
                <a:spcPts val="2887"/>
              </a:lnSpc>
            </a:pPr>
            <a:r>
              <a:rPr lang="en-US" sz="1600" dirty="0">
                <a:solidFill>
                  <a:srgbClr val="3E0E35"/>
                </a:solidFill>
                <a:latin typeface="Lato Bold"/>
              </a:rPr>
              <a:t>NAME</a:t>
            </a:r>
          </a:p>
          <a:p>
            <a:pPr>
              <a:lnSpc>
                <a:spcPts val="2140"/>
              </a:lnSpc>
            </a:pPr>
            <a:r>
              <a:rPr lang="en-US" sz="1600" dirty="0">
                <a:solidFill>
                  <a:srgbClr val="3E0E35"/>
                </a:solidFill>
                <a:latin typeface="Lato"/>
              </a:rPr>
              <a:t>TITLE OR ORGANSATION</a:t>
            </a:r>
          </a:p>
        </p:txBody>
      </p:sp>
      <p:grpSp>
        <p:nvGrpSpPr>
          <p:cNvPr id="11" name="Group 6">
            <a:extLst>
              <a:ext uri="{FF2B5EF4-FFF2-40B4-BE49-F238E27FC236}">
                <a16:creationId xmlns:a16="http://schemas.microsoft.com/office/drawing/2014/main" id="{D37FFFE8-5E9F-81F4-88A7-62C8DBF191BD}"/>
              </a:ext>
            </a:extLst>
          </p:cNvPr>
          <p:cNvGrpSpPr/>
          <p:nvPr/>
        </p:nvGrpSpPr>
        <p:grpSpPr>
          <a:xfrm>
            <a:off x="5622752" y="4815042"/>
            <a:ext cx="282748" cy="200373"/>
            <a:chOff x="0" y="0"/>
            <a:chExt cx="806450" cy="571500"/>
          </a:xfrm>
        </p:grpSpPr>
        <p:sp>
          <p:nvSpPr>
            <p:cNvPr id="12" name="Freeform 7">
              <a:extLst>
                <a:ext uri="{FF2B5EF4-FFF2-40B4-BE49-F238E27FC236}">
                  <a16:creationId xmlns:a16="http://schemas.microsoft.com/office/drawing/2014/main" id="{57A6647B-AEBB-1CBB-31FC-62E78DC8FBC6}"/>
                </a:ext>
              </a:extLst>
            </p:cNvPr>
            <p:cNvSpPr/>
            <p:nvPr/>
          </p:nvSpPr>
          <p:spPr>
            <a:xfrm>
              <a:off x="0" y="255270"/>
              <a:ext cx="806450" cy="69850"/>
            </a:xfrm>
            <a:custGeom>
              <a:avLst/>
              <a:gdLst/>
              <a:ahLst/>
              <a:cxnLst/>
              <a:rect l="l" t="t" r="r" b="b"/>
              <a:pathLst>
                <a:path w="806450" h="69850">
                  <a:moveTo>
                    <a:pt x="515620" y="0"/>
                  </a:moveTo>
                  <a:lnTo>
                    <a:pt x="0" y="0"/>
                  </a:lnTo>
                  <a:lnTo>
                    <a:pt x="0" y="69850"/>
                  </a:lnTo>
                  <a:lnTo>
                    <a:pt x="806450" y="69850"/>
                  </a:lnTo>
                  <a:lnTo>
                    <a:pt x="806450" y="0"/>
                  </a:lnTo>
                  <a:close/>
                </a:path>
              </a:pathLst>
            </a:custGeom>
            <a:solidFill>
              <a:srgbClr val="3E0E35"/>
            </a:solidFill>
          </p:spPr>
          <p:txBody>
            <a:bodyPr/>
            <a:lstStyle/>
            <a:p>
              <a:endParaRPr lang="es-ES" dirty="0">
                <a:solidFill>
                  <a:srgbClr val="3E0E35"/>
                </a:solidFill>
              </a:endParaRPr>
            </a:p>
          </p:txBody>
        </p:sp>
      </p:grpSp>
      <p:sp>
        <p:nvSpPr>
          <p:cNvPr id="2" name="TextBox 3">
            <a:extLst>
              <a:ext uri="{FF2B5EF4-FFF2-40B4-BE49-F238E27FC236}">
                <a16:creationId xmlns:a16="http://schemas.microsoft.com/office/drawing/2014/main" id="{30230B5F-7205-5F70-EC13-4009E7C4EAC0}"/>
              </a:ext>
            </a:extLst>
          </p:cNvPr>
          <p:cNvSpPr txBox="1"/>
          <p:nvPr/>
        </p:nvSpPr>
        <p:spPr>
          <a:xfrm>
            <a:off x="3181350" y="2235970"/>
            <a:ext cx="5276850" cy="2196820"/>
          </a:xfrm>
          <a:prstGeom prst="rect">
            <a:avLst/>
          </a:prstGeom>
        </p:spPr>
        <p:txBody>
          <a:bodyPr wrap="square" lIns="0" tIns="0" rIns="0" bIns="0" rtlCol="0" anchor="t">
            <a:spAutoFit/>
          </a:bodyPr>
          <a:lstStyle/>
          <a:p>
            <a:pPr>
              <a:lnSpc>
                <a:spcPts val="2932"/>
              </a:lnSpc>
            </a:pPr>
            <a:r>
              <a:rPr lang="en-US" sz="2000" dirty="0">
                <a:latin typeface="Lato Italics"/>
              </a:rPr>
              <a:t>"Insert your quote here Insert your quote here Insert your quote here Insert your quote here Insert your quote here Insert your quote here Insert your quote here Insert your quote here Insert your quote here Insert your quote here Insert your quote here Insert your here"</a:t>
            </a:r>
          </a:p>
        </p:txBody>
      </p:sp>
      <p:sp>
        <p:nvSpPr>
          <p:cNvPr id="3" name="Rectangle 7">
            <a:extLst>
              <a:ext uri="{FF2B5EF4-FFF2-40B4-BE49-F238E27FC236}">
                <a16:creationId xmlns:a16="http://schemas.microsoft.com/office/drawing/2014/main" id="{F3F9FAC6-E917-1811-FAC3-99F2EAD262A4}"/>
              </a:ext>
            </a:extLst>
          </p:cNvPr>
          <p:cNvSpPr/>
          <p:nvPr/>
        </p:nvSpPr>
        <p:spPr>
          <a:xfrm>
            <a:off x="4479752" y="247650"/>
            <a:ext cx="1143000" cy="123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Delete this text box and paste your logo here</a:t>
            </a:r>
          </a:p>
        </p:txBody>
      </p:sp>
    </p:spTree>
    <p:extLst>
      <p:ext uri="{BB962C8B-B14F-4D97-AF65-F5344CB8AC3E}">
        <p14:creationId xmlns:p14="http://schemas.microsoft.com/office/powerpoint/2010/main" val="867858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10;&#10;Descripción generada automáticamente con confianza media">
            <a:extLst>
              <a:ext uri="{FF2B5EF4-FFF2-40B4-BE49-F238E27FC236}">
                <a16:creationId xmlns:a16="http://schemas.microsoft.com/office/drawing/2014/main" id="{301D134B-CB9E-F764-1128-E69D97F0E5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952381" cy="7504762"/>
          </a:xfrm>
          <a:prstGeom prst="rect">
            <a:avLst/>
          </a:prstGeom>
        </p:spPr>
      </p:pic>
      <p:pic>
        <p:nvPicPr>
          <p:cNvPr id="5" name="Imagen 4">
            <a:extLst>
              <a:ext uri="{FF2B5EF4-FFF2-40B4-BE49-F238E27FC236}">
                <a16:creationId xmlns:a16="http://schemas.microsoft.com/office/drawing/2014/main" id="{F80AA6E3-7AD4-67F3-D7D3-4292DAA03BD4}"/>
              </a:ext>
            </a:extLst>
          </p:cNvPr>
          <p:cNvPicPr>
            <a:picLocks noChangeAspect="1"/>
          </p:cNvPicPr>
          <p:nvPr/>
        </p:nvPicPr>
        <p:blipFill>
          <a:blip r:embed="rId3"/>
          <a:stretch>
            <a:fillRect/>
          </a:stretch>
        </p:blipFill>
        <p:spPr>
          <a:xfrm>
            <a:off x="93868" y="400050"/>
            <a:ext cx="2505486" cy="2171359"/>
          </a:xfrm>
          <a:prstGeom prst="rect">
            <a:avLst/>
          </a:prstGeom>
        </p:spPr>
      </p:pic>
      <p:sp>
        <p:nvSpPr>
          <p:cNvPr id="6" name="CuadroTexto 5">
            <a:extLst>
              <a:ext uri="{FF2B5EF4-FFF2-40B4-BE49-F238E27FC236}">
                <a16:creationId xmlns:a16="http://schemas.microsoft.com/office/drawing/2014/main" id="{94C02828-3D1A-E66F-2869-372FF892586A}"/>
              </a:ext>
            </a:extLst>
          </p:cNvPr>
          <p:cNvSpPr txBox="1"/>
          <p:nvPr/>
        </p:nvSpPr>
        <p:spPr>
          <a:xfrm>
            <a:off x="5238750" y="4819650"/>
            <a:ext cx="3048000" cy="733534"/>
          </a:xfrm>
          <a:prstGeom prst="rect">
            <a:avLst/>
          </a:prstGeom>
          <a:noFill/>
        </p:spPr>
        <p:txBody>
          <a:bodyPr wrap="square">
            <a:spAutoFit/>
          </a:bodyPr>
          <a:lstStyle/>
          <a:p>
            <a:pPr>
              <a:lnSpc>
                <a:spcPts val="2887"/>
              </a:lnSpc>
            </a:pPr>
            <a:r>
              <a:rPr lang="en-US" sz="1600" dirty="0">
                <a:solidFill>
                  <a:srgbClr val="3E0E35"/>
                </a:solidFill>
                <a:latin typeface="Lato Bold"/>
              </a:rPr>
              <a:t>NAME</a:t>
            </a:r>
          </a:p>
          <a:p>
            <a:pPr>
              <a:lnSpc>
                <a:spcPts val="2140"/>
              </a:lnSpc>
            </a:pPr>
            <a:r>
              <a:rPr lang="en-US" sz="1600" dirty="0">
                <a:solidFill>
                  <a:srgbClr val="3E0E35"/>
                </a:solidFill>
                <a:latin typeface="Lato"/>
              </a:rPr>
              <a:t>TITLE OR ORGANSATION</a:t>
            </a:r>
          </a:p>
        </p:txBody>
      </p:sp>
      <p:grpSp>
        <p:nvGrpSpPr>
          <p:cNvPr id="9" name="Group 6">
            <a:extLst>
              <a:ext uri="{FF2B5EF4-FFF2-40B4-BE49-F238E27FC236}">
                <a16:creationId xmlns:a16="http://schemas.microsoft.com/office/drawing/2014/main" id="{30C52E28-1CD7-86B2-08C5-0410B66DC414}"/>
              </a:ext>
            </a:extLst>
          </p:cNvPr>
          <p:cNvGrpSpPr/>
          <p:nvPr/>
        </p:nvGrpSpPr>
        <p:grpSpPr>
          <a:xfrm>
            <a:off x="5010150" y="4970140"/>
            <a:ext cx="282748" cy="200373"/>
            <a:chOff x="0" y="0"/>
            <a:chExt cx="806450" cy="571500"/>
          </a:xfrm>
        </p:grpSpPr>
        <p:sp>
          <p:nvSpPr>
            <p:cNvPr id="11" name="Freeform 7">
              <a:extLst>
                <a:ext uri="{FF2B5EF4-FFF2-40B4-BE49-F238E27FC236}">
                  <a16:creationId xmlns:a16="http://schemas.microsoft.com/office/drawing/2014/main" id="{D1AC8180-2B0F-DBD1-C03F-0EBB96A453BA}"/>
                </a:ext>
              </a:extLst>
            </p:cNvPr>
            <p:cNvSpPr/>
            <p:nvPr/>
          </p:nvSpPr>
          <p:spPr>
            <a:xfrm>
              <a:off x="0" y="255270"/>
              <a:ext cx="806450" cy="69850"/>
            </a:xfrm>
            <a:custGeom>
              <a:avLst/>
              <a:gdLst/>
              <a:ahLst/>
              <a:cxnLst/>
              <a:rect l="l" t="t" r="r" b="b"/>
              <a:pathLst>
                <a:path w="806450" h="69850">
                  <a:moveTo>
                    <a:pt x="515620" y="0"/>
                  </a:moveTo>
                  <a:lnTo>
                    <a:pt x="0" y="0"/>
                  </a:lnTo>
                  <a:lnTo>
                    <a:pt x="0" y="69850"/>
                  </a:lnTo>
                  <a:lnTo>
                    <a:pt x="806450" y="69850"/>
                  </a:lnTo>
                  <a:lnTo>
                    <a:pt x="806450" y="0"/>
                  </a:lnTo>
                  <a:close/>
                </a:path>
              </a:pathLst>
            </a:custGeom>
            <a:solidFill>
              <a:srgbClr val="3E0E35"/>
            </a:solidFill>
          </p:spPr>
          <p:txBody>
            <a:bodyPr/>
            <a:lstStyle/>
            <a:p>
              <a:endParaRPr lang="es-ES" dirty="0">
                <a:solidFill>
                  <a:srgbClr val="3E0E35"/>
                </a:solidFill>
              </a:endParaRPr>
            </a:p>
          </p:txBody>
        </p:sp>
      </p:grpSp>
      <p:sp>
        <p:nvSpPr>
          <p:cNvPr id="2" name="TextBox 3">
            <a:extLst>
              <a:ext uri="{FF2B5EF4-FFF2-40B4-BE49-F238E27FC236}">
                <a16:creationId xmlns:a16="http://schemas.microsoft.com/office/drawing/2014/main" id="{C5EA1EAE-CF80-5452-D6BC-CFA984633785}"/>
              </a:ext>
            </a:extLst>
          </p:cNvPr>
          <p:cNvSpPr txBox="1"/>
          <p:nvPr/>
        </p:nvSpPr>
        <p:spPr>
          <a:xfrm>
            <a:off x="2343150" y="2393766"/>
            <a:ext cx="6267450" cy="2196820"/>
          </a:xfrm>
          <a:prstGeom prst="rect">
            <a:avLst/>
          </a:prstGeom>
        </p:spPr>
        <p:txBody>
          <a:bodyPr wrap="square" lIns="0" tIns="0" rIns="0" bIns="0" rtlCol="0" anchor="t">
            <a:spAutoFit/>
          </a:bodyPr>
          <a:lstStyle/>
          <a:p>
            <a:pPr>
              <a:lnSpc>
                <a:spcPts val="2932"/>
              </a:lnSpc>
            </a:pPr>
            <a:r>
              <a:rPr lang="en-US" sz="2000" dirty="0">
                <a:latin typeface="Lato Italics"/>
              </a:rPr>
              <a:t>"Insert your quote here Insert your quote here Insert your quote here Insert your quote here Insert your quote here Insert your quote here Insert your quote here Insert your quote here Insert your quote here Insert your quote here Insert your quote here Insert your here"</a:t>
            </a:r>
          </a:p>
        </p:txBody>
      </p:sp>
      <p:sp>
        <p:nvSpPr>
          <p:cNvPr id="4" name="Rectangle 7">
            <a:extLst>
              <a:ext uri="{FF2B5EF4-FFF2-40B4-BE49-F238E27FC236}">
                <a16:creationId xmlns:a16="http://schemas.microsoft.com/office/drawing/2014/main" id="{8F0E42A9-B038-C3E7-0C50-89ADA94D87A1}"/>
              </a:ext>
            </a:extLst>
          </p:cNvPr>
          <p:cNvSpPr/>
          <p:nvPr/>
        </p:nvSpPr>
        <p:spPr>
          <a:xfrm>
            <a:off x="4483138" y="400050"/>
            <a:ext cx="1143000" cy="123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Delete this text box and paste your logo here</a:t>
            </a:r>
          </a:p>
        </p:txBody>
      </p:sp>
    </p:spTree>
    <p:extLst>
      <p:ext uri="{BB962C8B-B14F-4D97-AF65-F5344CB8AC3E}">
        <p14:creationId xmlns:p14="http://schemas.microsoft.com/office/powerpoint/2010/main" val="3900184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10;&#10;Descripción generada automáticamente con confianza media">
            <a:extLst>
              <a:ext uri="{FF2B5EF4-FFF2-40B4-BE49-F238E27FC236}">
                <a16:creationId xmlns:a16="http://schemas.microsoft.com/office/drawing/2014/main" id="{301D134B-CB9E-F764-1128-E69D97F0E5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952381" cy="7504762"/>
          </a:xfrm>
          <a:prstGeom prst="rect">
            <a:avLst/>
          </a:prstGeom>
        </p:spPr>
      </p:pic>
      <p:sp>
        <p:nvSpPr>
          <p:cNvPr id="6" name="CuadroTexto 5">
            <a:extLst>
              <a:ext uri="{FF2B5EF4-FFF2-40B4-BE49-F238E27FC236}">
                <a16:creationId xmlns:a16="http://schemas.microsoft.com/office/drawing/2014/main" id="{94C02828-3D1A-E66F-2869-372FF892586A}"/>
              </a:ext>
            </a:extLst>
          </p:cNvPr>
          <p:cNvSpPr txBox="1"/>
          <p:nvPr/>
        </p:nvSpPr>
        <p:spPr>
          <a:xfrm>
            <a:off x="5238750" y="4819650"/>
            <a:ext cx="3048000" cy="733534"/>
          </a:xfrm>
          <a:prstGeom prst="rect">
            <a:avLst/>
          </a:prstGeom>
          <a:noFill/>
        </p:spPr>
        <p:txBody>
          <a:bodyPr wrap="square">
            <a:spAutoFit/>
          </a:bodyPr>
          <a:lstStyle/>
          <a:p>
            <a:pPr>
              <a:lnSpc>
                <a:spcPts val="2887"/>
              </a:lnSpc>
            </a:pPr>
            <a:r>
              <a:rPr lang="en-US" sz="1600" dirty="0">
                <a:solidFill>
                  <a:srgbClr val="3E0E35"/>
                </a:solidFill>
                <a:latin typeface="Lato Bold"/>
              </a:rPr>
              <a:t>NAME</a:t>
            </a:r>
          </a:p>
          <a:p>
            <a:pPr>
              <a:lnSpc>
                <a:spcPts val="2140"/>
              </a:lnSpc>
            </a:pPr>
            <a:r>
              <a:rPr lang="en-US" sz="1600" dirty="0">
                <a:solidFill>
                  <a:srgbClr val="3E0E35"/>
                </a:solidFill>
                <a:latin typeface="Lato"/>
              </a:rPr>
              <a:t>TITLE OR ORGANSATION</a:t>
            </a:r>
          </a:p>
        </p:txBody>
      </p:sp>
      <p:grpSp>
        <p:nvGrpSpPr>
          <p:cNvPr id="9" name="Group 6">
            <a:extLst>
              <a:ext uri="{FF2B5EF4-FFF2-40B4-BE49-F238E27FC236}">
                <a16:creationId xmlns:a16="http://schemas.microsoft.com/office/drawing/2014/main" id="{30C52E28-1CD7-86B2-08C5-0410B66DC414}"/>
              </a:ext>
            </a:extLst>
          </p:cNvPr>
          <p:cNvGrpSpPr/>
          <p:nvPr/>
        </p:nvGrpSpPr>
        <p:grpSpPr>
          <a:xfrm>
            <a:off x="5010150" y="4970140"/>
            <a:ext cx="282748" cy="200373"/>
            <a:chOff x="0" y="0"/>
            <a:chExt cx="806450" cy="571500"/>
          </a:xfrm>
        </p:grpSpPr>
        <p:sp>
          <p:nvSpPr>
            <p:cNvPr id="11" name="Freeform 7">
              <a:extLst>
                <a:ext uri="{FF2B5EF4-FFF2-40B4-BE49-F238E27FC236}">
                  <a16:creationId xmlns:a16="http://schemas.microsoft.com/office/drawing/2014/main" id="{D1AC8180-2B0F-DBD1-C03F-0EBB96A453BA}"/>
                </a:ext>
              </a:extLst>
            </p:cNvPr>
            <p:cNvSpPr/>
            <p:nvPr/>
          </p:nvSpPr>
          <p:spPr>
            <a:xfrm>
              <a:off x="0" y="255270"/>
              <a:ext cx="806450" cy="69850"/>
            </a:xfrm>
            <a:custGeom>
              <a:avLst/>
              <a:gdLst/>
              <a:ahLst/>
              <a:cxnLst/>
              <a:rect l="l" t="t" r="r" b="b"/>
              <a:pathLst>
                <a:path w="806450" h="69850">
                  <a:moveTo>
                    <a:pt x="515620" y="0"/>
                  </a:moveTo>
                  <a:lnTo>
                    <a:pt x="0" y="0"/>
                  </a:lnTo>
                  <a:lnTo>
                    <a:pt x="0" y="69850"/>
                  </a:lnTo>
                  <a:lnTo>
                    <a:pt x="806450" y="69850"/>
                  </a:lnTo>
                  <a:lnTo>
                    <a:pt x="806450" y="0"/>
                  </a:lnTo>
                  <a:close/>
                </a:path>
              </a:pathLst>
            </a:custGeom>
            <a:solidFill>
              <a:srgbClr val="3E0E35"/>
            </a:solidFill>
          </p:spPr>
          <p:txBody>
            <a:bodyPr/>
            <a:lstStyle/>
            <a:p>
              <a:endParaRPr lang="es-ES" dirty="0">
                <a:solidFill>
                  <a:srgbClr val="3E0E35"/>
                </a:solidFill>
              </a:endParaRPr>
            </a:p>
          </p:txBody>
        </p:sp>
      </p:grpSp>
      <p:sp>
        <p:nvSpPr>
          <p:cNvPr id="2" name="TextBox 3">
            <a:extLst>
              <a:ext uri="{FF2B5EF4-FFF2-40B4-BE49-F238E27FC236}">
                <a16:creationId xmlns:a16="http://schemas.microsoft.com/office/drawing/2014/main" id="{8FFB718A-56F7-2064-8A16-F13576343961}"/>
              </a:ext>
            </a:extLst>
          </p:cNvPr>
          <p:cNvSpPr txBox="1"/>
          <p:nvPr/>
        </p:nvSpPr>
        <p:spPr>
          <a:xfrm>
            <a:off x="590550" y="1759042"/>
            <a:ext cx="7867650" cy="2940613"/>
          </a:xfrm>
          <a:prstGeom prst="rect">
            <a:avLst/>
          </a:prstGeom>
        </p:spPr>
        <p:txBody>
          <a:bodyPr wrap="square" lIns="0" tIns="0" rIns="0" bIns="0" rtlCol="0" anchor="t">
            <a:spAutoFit/>
          </a:bodyPr>
          <a:lstStyle/>
          <a:p>
            <a:pPr>
              <a:lnSpc>
                <a:spcPts val="2932"/>
              </a:lnSpc>
            </a:pPr>
            <a:r>
              <a:rPr lang="en-US" sz="2000" dirty="0">
                <a:latin typeface="Lato Italics"/>
              </a:rPr>
              <a:t>"Insert your quote here Insert your quote here Insert your quote here Insert your quote here Insert your quote here Insert your quote here Insert your quote here Insert your quote here Insert your quote here Insert your quote here Insert your quote here Insert your here Insert your quote here Insert your here Insert your quote here Insert your here Insert your quote here Insert your here Insert your quote here Insert your here Insert your quote here Insert your here Insert your quote here Insert your here Insert your quote here Insert your here "</a:t>
            </a:r>
          </a:p>
        </p:txBody>
      </p:sp>
      <p:sp>
        <p:nvSpPr>
          <p:cNvPr id="4" name="Rectangle 7">
            <a:extLst>
              <a:ext uri="{FF2B5EF4-FFF2-40B4-BE49-F238E27FC236}">
                <a16:creationId xmlns:a16="http://schemas.microsoft.com/office/drawing/2014/main" id="{1FEBDB48-6FCF-8B32-424A-4300ACB77C44}"/>
              </a:ext>
            </a:extLst>
          </p:cNvPr>
          <p:cNvSpPr/>
          <p:nvPr/>
        </p:nvSpPr>
        <p:spPr>
          <a:xfrm>
            <a:off x="4518996" y="347414"/>
            <a:ext cx="1143000" cy="123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Delete this text box and paste your logo here</a:t>
            </a:r>
          </a:p>
        </p:txBody>
      </p:sp>
    </p:spTree>
    <p:extLst>
      <p:ext uri="{BB962C8B-B14F-4D97-AF65-F5344CB8AC3E}">
        <p14:creationId xmlns:p14="http://schemas.microsoft.com/office/powerpoint/2010/main" val="24487419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235</Words>
  <Application>Microsoft Office PowerPoint</Application>
  <PresentationFormat>Personalizado</PresentationFormat>
  <Paragraphs>12</Paragraphs>
  <Slides>3</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vt:i4>
      </vt:variant>
    </vt:vector>
  </HeadingPairs>
  <TitlesOfParts>
    <vt:vector size="9" baseType="lpstr">
      <vt:lpstr>Calibri</vt:lpstr>
      <vt:lpstr>Lato</vt:lpstr>
      <vt:lpstr>Arial</vt:lpstr>
      <vt:lpstr>Lato Bold</vt:lpstr>
      <vt:lpstr>Lato Italics</vt:lpstr>
      <vt:lpstr>Office Theme</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Quote cards EMD MPE 2023 - Facebook</dc:title>
  <dc:creator>Patricia Matamoros</dc:creator>
  <cp:lastModifiedBy>Patricia Matamoros</cp:lastModifiedBy>
  <cp:revision>6</cp:revision>
  <dcterms:created xsi:type="dcterms:W3CDTF">2006-08-16T00:00:00Z</dcterms:created>
  <dcterms:modified xsi:type="dcterms:W3CDTF">2024-08-16T13:20:41Z</dcterms:modified>
  <dc:identifier>DAFoZ0FyyIU</dc:identifier>
</cp:coreProperties>
</file>