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 id="259" r:id="rId3"/>
    <p:sldId id="260" r:id="rId4"/>
  </p:sldIdLst>
  <p:sldSz cx="11430000" cy="11430000"/>
  <p:notesSz cx="6858000" cy="9144000"/>
  <p:embeddedFontLst>
    <p:embeddedFont>
      <p:font typeface="Calibri" panose="020F0502020204030204" pitchFamily="34" charset="0"/>
      <p:regular r:id="rId5"/>
      <p:bold r:id="rId6"/>
      <p:italic r:id="rId7"/>
      <p:boldItalic r:id="rId8"/>
    </p:embeddedFont>
    <p:embeddedFont>
      <p:font typeface="Lato Bold" panose="020F0802020204030203" pitchFamily="34" charset="0"/>
      <p:regular r:id="rId9"/>
      <p:bold r:id="rId10"/>
    </p:embeddedFont>
    <p:embeddedFont>
      <p:font typeface="Lato Italics"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E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86" d="100"/>
          <a:sy n="86" d="100"/>
        </p:scale>
        <p:origin x="73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font" Target="fonts/font5.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10;&#10;Descripción generada automáticamente">
            <a:extLst>
              <a:ext uri="{FF2B5EF4-FFF2-40B4-BE49-F238E27FC236}">
                <a16:creationId xmlns:a16="http://schemas.microsoft.com/office/drawing/2014/main" id="{DEF270F2-CEAA-C41D-1FCD-14C063DC3A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 y="714"/>
            <a:ext cx="11428571" cy="11428571"/>
          </a:xfrm>
          <a:prstGeom prst="rect">
            <a:avLst/>
          </a:prstGeom>
        </p:spPr>
      </p:pic>
      <p:sp>
        <p:nvSpPr>
          <p:cNvPr id="4" name="TextBox 3">
            <a:extLst>
              <a:ext uri="{FF2B5EF4-FFF2-40B4-BE49-F238E27FC236}">
                <a16:creationId xmlns:a16="http://schemas.microsoft.com/office/drawing/2014/main" id="{45FA8BC1-4A3A-F34E-2922-0E97DBE41115}"/>
              </a:ext>
            </a:extLst>
          </p:cNvPr>
          <p:cNvSpPr txBox="1"/>
          <p:nvPr/>
        </p:nvSpPr>
        <p:spPr>
          <a:xfrm>
            <a:off x="4114800" y="3124200"/>
            <a:ext cx="6858000" cy="4329519"/>
          </a:xfrm>
          <a:prstGeom prst="rect">
            <a:avLst/>
          </a:prstGeom>
        </p:spPr>
        <p:txBody>
          <a:bodyPr wrap="square" lIns="0" tIns="0" rIns="0" bIns="0" rtlCol="0" anchor="t">
            <a:spAutoFit/>
          </a:bodyPr>
          <a:lstStyle/>
          <a:p>
            <a:pPr>
              <a:lnSpc>
                <a:spcPts val="3757"/>
              </a:lnSpc>
            </a:pPr>
            <a:r>
              <a:rPr lang="en-US" sz="2400" dirty="0">
                <a:solidFill>
                  <a:srgbClr val="3E0E35"/>
                </a:solidFill>
                <a:latin typeface="Lato Italics"/>
              </a:rPr>
              <a:t>"Insert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a:t>
            </a:r>
          </a:p>
        </p:txBody>
      </p:sp>
      <p:sp>
        <p:nvSpPr>
          <p:cNvPr id="5" name="Rectangle 6">
            <a:extLst>
              <a:ext uri="{FF2B5EF4-FFF2-40B4-BE49-F238E27FC236}">
                <a16:creationId xmlns:a16="http://schemas.microsoft.com/office/drawing/2014/main" id="{2DE68750-7AF1-085D-87A3-BF2AFB9A9A36}"/>
              </a:ext>
            </a:extLst>
          </p:cNvPr>
          <p:cNvSpPr/>
          <p:nvPr/>
        </p:nvSpPr>
        <p:spPr>
          <a:xfrm>
            <a:off x="391886" y="2367643"/>
            <a:ext cx="2808514" cy="2661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Delete this text box and paste your picture here</a:t>
            </a:r>
          </a:p>
        </p:txBody>
      </p:sp>
      <p:sp>
        <p:nvSpPr>
          <p:cNvPr id="6" name="Rectangle 7">
            <a:extLst>
              <a:ext uri="{FF2B5EF4-FFF2-40B4-BE49-F238E27FC236}">
                <a16:creationId xmlns:a16="http://schemas.microsoft.com/office/drawing/2014/main" id="{389A55D4-A9AC-C728-7DE4-31D20AFFD8B7}"/>
              </a:ext>
            </a:extLst>
          </p:cNvPr>
          <p:cNvSpPr/>
          <p:nvPr/>
        </p:nvSpPr>
        <p:spPr>
          <a:xfrm>
            <a:off x="5867400" y="609600"/>
            <a:ext cx="1524000" cy="119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
        <p:nvSpPr>
          <p:cNvPr id="7" name="TextBox 4">
            <a:extLst>
              <a:ext uri="{FF2B5EF4-FFF2-40B4-BE49-F238E27FC236}">
                <a16:creationId xmlns:a16="http://schemas.microsoft.com/office/drawing/2014/main" id="{7651C9FB-8310-8910-EAB1-5A3A45B0C232}"/>
              </a:ext>
            </a:extLst>
          </p:cNvPr>
          <p:cNvSpPr txBox="1"/>
          <p:nvPr/>
        </p:nvSpPr>
        <p:spPr>
          <a:xfrm>
            <a:off x="7543800" y="7315200"/>
            <a:ext cx="5113119" cy="826243"/>
          </a:xfrm>
          <a:prstGeom prst="rect">
            <a:avLst/>
          </a:prstGeom>
        </p:spPr>
        <p:txBody>
          <a:bodyPr lIns="0" tIns="0" rIns="0" bIns="0" rtlCol="0" anchor="t">
            <a:spAutoFit/>
          </a:bodyPr>
          <a:lstStyle/>
          <a:p>
            <a:pPr>
              <a:lnSpc>
                <a:spcPts val="3686"/>
              </a:lnSpc>
            </a:pPr>
            <a:r>
              <a:rPr lang="en-US" sz="2632" dirty="0">
                <a:solidFill>
                  <a:srgbClr val="3E0E35"/>
                </a:solidFill>
                <a:latin typeface="Lato Bold"/>
              </a:rPr>
              <a:t>NAME</a:t>
            </a:r>
          </a:p>
          <a:p>
            <a:pPr>
              <a:lnSpc>
                <a:spcPts val="2731"/>
              </a:lnSpc>
            </a:pPr>
            <a:r>
              <a:rPr lang="en-US" sz="2276" dirty="0">
                <a:solidFill>
                  <a:srgbClr val="3E0E35"/>
                </a:solidFill>
                <a:latin typeface="Lato Bold"/>
              </a:rPr>
              <a:t>TITLE OR ORGANSATION</a:t>
            </a:r>
          </a:p>
        </p:txBody>
      </p:sp>
      <p:grpSp>
        <p:nvGrpSpPr>
          <p:cNvPr id="8" name="Group 5">
            <a:extLst>
              <a:ext uri="{FF2B5EF4-FFF2-40B4-BE49-F238E27FC236}">
                <a16:creationId xmlns:a16="http://schemas.microsoft.com/office/drawing/2014/main" id="{A04B3795-ED6B-EA64-F7ED-FF38930F47F4}"/>
              </a:ext>
            </a:extLst>
          </p:cNvPr>
          <p:cNvGrpSpPr/>
          <p:nvPr/>
        </p:nvGrpSpPr>
        <p:grpSpPr>
          <a:xfrm>
            <a:off x="7086600" y="7543800"/>
            <a:ext cx="360955" cy="31264"/>
            <a:chOff x="403226" y="1426036"/>
            <a:chExt cx="806450" cy="69850"/>
          </a:xfrm>
          <a:solidFill>
            <a:srgbClr val="3E0E35"/>
          </a:solidFill>
        </p:grpSpPr>
        <p:sp>
          <p:nvSpPr>
            <p:cNvPr id="9" name="Freeform 6">
              <a:extLst>
                <a:ext uri="{FF2B5EF4-FFF2-40B4-BE49-F238E27FC236}">
                  <a16:creationId xmlns:a16="http://schemas.microsoft.com/office/drawing/2014/main" id="{A9A355A2-7AEE-BF64-3F60-2C5D8379377F}"/>
                </a:ext>
              </a:extLst>
            </p:cNvPr>
            <p:cNvSpPr/>
            <p:nvPr/>
          </p:nvSpPr>
          <p:spPr>
            <a:xfrm>
              <a:off x="403226" y="1426036"/>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grpFill/>
          </p:spPr>
          <p:txBody>
            <a:bodyPr/>
            <a:lstStyle/>
            <a:p>
              <a:endParaRPr lang="es-ES" dirty="0"/>
            </a:p>
          </p:txBody>
        </p:sp>
      </p:grpSp>
    </p:spTree>
    <p:extLst>
      <p:ext uri="{BB962C8B-B14F-4D97-AF65-F5344CB8AC3E}">
        <p14:creationId xmlns:p14="http://schemas.microsoft.com/office/powerpoint/2010/main" val="3732456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10;&#10;Descripción generada automáticamente">
            <a:extLst>
              <a:ext uri="{FF2B5EF4-FFF2-40B4-BE49-F238E27FC236}">
                <a16:creationId xmlns:a16="http://schemas.microsoft.com/office/drawing/2014/main" id="{52693B6F-66FC-70B2-C61F-71FD1614C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 y="714"/>
            <a:ext cx="11428571" cy="11428571"/>
          </a:xfrm>
          <a:prstGeom prst="rect">
            <a:avLst/>
          </a:prstGeom>
        </p:spPr>
      </p:pic>
      <p:sp>
        <p:nvSpPr>
          <p:cNvPr id="4" name="Rectangle 6">
            <a:extLst>
              <a:ext uri="{FF2B5EF4-FFF2-40B4-BE49-F238E27FC236}">
                <a16:creationId xmlns:a16="http://schemas.microsoft.com/office/drawing/2014/main" id="{D39334D7-77AC-CE14-25EF-7232F133943A}"/>
              </a:ext>
            </a:extLst>
          </p:cNvPr>
          <p:cNvSpPr/>
          <p:nvPr/>
        </p:nvSpPr>
        <p:spPr>
          <a:xfrm>
            <a:off x="381000" y="2590800"/>
            <a:ext cx="2286001" cy="2133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Delete this text box and paste your picture here</a:t>
            </a:r>
          </a:p>
        </p:txBody>
      </p:sp>
      <p:sp>
        <p:nvSpPr>
          <p:cNvPr id="5" name="TextBox 3">
            <a:extLst>
              <a:ext uri="{FF2B5EF4-FFF2-40B4-BE49-F238E27FC236}">
                <a16:creationId xmlns:a16="http://schemas.microsoft.com/office/drawing/2014/main" id="{EE8ABCB9-C259-E36B-8100-B877AC2BD865}"/>
              </a:ext>
            </a:extLst>
          </p:cNvPr>
          <p:cNvSpPr txBox="1"/>
          <p:nvPr/>
        </p:nvSpPr>
        <p:spPr>
          <a:xfrm>
            <a:off x="3581400" y="2743200"/>
            <a:ext cx="7620000" cy="4834080"/>
          </a:xfrm>
          <a:prstGeom prst="rect">
            <a:avLst/>
          </a:prstGeom>
        </p:spPr>
        <p:txBody>
          <a:bodyPr wrap="square" lIns="0" tIns="0" rIns="0" bIns="0" rtlCol="0" anchor="t">
            <a:spAutoFit/>
          </a:bodyPr>
          <a:lstStyle/>
          <a:p>
            <a:pPr>
              <a:lnSpc>
                <a:spcPts val="3757"/>
              </a:lnSpc>
            </a:pPr>
            <a:r>
              <a:rPr lang="en-US" sz="3030" dirty="0">
                <a:solidFill>
                  <a:srgbClr val="3E0E35"/>
                </a:solidFill>
                <a:latin typeface="Lato Italics"/>
              </a:rPr>
              <a:t>"Insert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a:t>
            </a:r>
          </a:p>
        </p:txBody>
      </p:sp>
      <p:sp>
        <p:nvSpPr>
          <p:cNvPr id="6" name="Rectangle 7">
            <a:extLst>
              <a:ext uri="{FF2B5EF4-FFF2-40B4-BE49-F238E27FC236}">
                <a16:creationId xmlns:a16="http://schemas.microsoft.com/office/drawing/2014/main" id="{41DF6CBB-9327-FF01-AEB2-D5255946D440}"/>
              </a:ext>
            </a:extLst>
          </p:cNvPr>
          <p:cNvSpPr/>
          <p:nvPr/>
        </p:nvSpPr>
        <p:spPr>
          <a:xfrm>
            <a:off x="6248400" y="508248"/>
            <a:ext cx="1524000" cy="119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
        <p:nvSpPr>
          <p:cNvPr id="7" name="TextBox 4">
            <a:extLst>
              <a:ext uri="{FF2B5EF4-FFF2-40B4-BE49-F238E27FC236}">
                <a16:creationId xmlns:a16="http://schemas.microsoft.com/office/drawing/2014/main" id="{282163EB-F54C-1022-8C82-A9913BA59918}"/>
              </a:ext>
            </a:extLst>
          </p:cNvPr>
          <p:cNvSpPr txBox="1"/>
          <p:nvPr/>
        </p:nvSpPr>
        <p:spPr>
          <a:xfrm>
            <a:off x="7391400" y="7813742"/>
            <a:ext cx="5113119" cy="826243"/>
          </a:xfrm>
          <a:prstGeom prst="rect">
            <a:avLst/>
          </a:prstGeom>
        </p:spPr>
        <p:txBody>
          <a:bodyPr lIns="0" tIns="0" rIns="0" bIns="0" rtlCol="0" anchor="t">
            <a:spAutoFit/>
          </a:bodyPr>
          <a:lstStyle/>
          <a:p>
            <a:pPr>
              <a:lnSpc>
                <a:spcPts val="3686"/>
              </a:lnSpc>
            </a:pPr>
            <a:r>
              <a:rPr lang="en-US" sz="2632" dirty="0">
                <a:solidFill>
                  <a:srgbClr val="3E0E35"/>
                </a:solidFill>
                <a:latin typeface="Lato Bold"/>
              </a:rPr>
              <a:t>NAME</a:t>
            </a:r>
          </a:p>
          <a:p>
            <a:pPr>
              <a:lnSpc>
                <a:spcPts val="2731"/>
              </a:lnSpc>
            </a:pPr>
            <a:r>
              <a:rPr lang="en-US" sz="2276" dirty="0">
                <a:solidFill>
                  <a:srgbClr val="3E0E35"/>
                </a:solidFill>
                <a:latin typeface="Lato Bold"/>
              </a:rPr>
              <a:t>TITLE OR ORGANSATION</a:t>
            </a:r>
          </a:p>
        </p:txBody>
      </p:sp>
      <p:grpSp>
        <p:nvGrpSpPr>
          <p:cNvPr id="8" name="Group 5">
            <a:extLst>
              <a:ext uri="{FF2B5EF4-FFF2-40B4-BE49-F238E27FC236}">
                <a16:creationId xmlns:a16="http://schemas.microsoft.com/office/drawing/2014/main" id="{F6DFA72F-0E8D-9F71-DA31-FAF9563B063C}"/>
              </a:ext>
            </a:extLst>
          </p:cNvPr>
          <p:cNvGrpSpPr/>
          <p:nvPr/>
        </p:nvGrpSpPr>
        <p:grpSpPr>
          <a:xfrm>
            <a:off x="6934200" y="8001000"/>
            <a:ext cx="360955" cy="31264"/>
            <a:chOff x="403226" y="1426036"/>
            <a:chExt cx="806450" cy="69850"/>
          </a:xfrm>
          <a:solidFill>
            <a:srgbClr val="3E0E35"/>
          </a:solidFill>
        </p:grpSpPr>
        <p:sp>
          <p:nvSpPr>
            <p:cNvPr id="9" name="Freeform 6">
              <a:extLst>
                <a:ext uri="{FF2B5EF4-FFF2-40B4-BE49-F238E27FC236}">
                  <a16:creationId xmlns:a16="http://schemas.microsoft.com/office/drawing/2014/main" id="{6C442C29-0DAC-8EF8-31ED-E2A4C12BC6EE}"/>
                </a:ext>
              </a:extLst>
            </p:cNvPr>
            <p:cNvSpPr/>
            <p:nvPr/>
          </p:nvSpPr>
          <p:spPr>
            <a:xfrm>
              <a:off x="403226" y="1426036"/>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grpFill/>
          </p:spPr>
          <p:txBody>
            <a:bodyPr/>
            <a:lstStyle/>
            <a:p>
              <a:endParaRPr lang="es-ES" dirty="0"/>
            </a:p>
          </p:txBody>
        </p:sp>
      </p:grpSp>
    </p:spTree>
    <p:extLst>
      <p:ext uri="{BB962C8B-B14F-4D97-AF65-F5344CB8AC3E}">
        <p14:creationId xmlns:p14="http://schemas.microsoft.com/office/powerpoint/2010/main" val="14821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10;&#10;Descripción generada automáticamente">
            <a:extLst>
              <a:ext uri="{FF2B5EF4-FFF2-40B4-BE49-F238E27FC236}">
                <a16:creationId xmlns:a16="http://schemas.microsoft.com/office/drawing/2014/main" id="{52693B6F-66FC-70B2-C61F-71FD1614C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 y="-17269"/>
            <a:ext cx="11428571" cy="11428571"/>
          </a:xfrm>
          <a:prstGeom prst="rect">
            <a:avLst/>
          </a:prstGeom>
        </p:spPr>
      </p:pic>
      <p:sp>
        <p:nvSpPr>
          <p:cNvPr id="5" name="TextBox 3">
            <a:extLst>
              <a:ext uri="{FF2B5EF4-FFF2-40B4-BE49-F238E27FC236}">
                <a16:creationId xmlns:a16="http://schemas.microsoft.com/office/drawing/2014/main" id="{EE8ABCB9-C259-E36B-8100-B877AC2BD865}"/>
              </a:ext>
            </a:extLst>
          </p:cNvPr>
          <p:cNvSpPr txBox="1"/>
          <p:nvPr/>
        </p:nvSpPr>
        <p:spPr>
          <a:xfrm>
            <a:off x="609600" y="3193633"/>
            <a:ext cx="10515600" cy="3372142"/>
          </a:xfrm>
          <a:prstGeom prst="rect">
            <a:avLst/>
          </a:prstGeom>
        </p:spPr>
        <p:txBody>
          <a:bodyPr wrap="square" lIns="0" tIns="0" rIns="0" bIns="0" rtlCol="0" anchor="t">
            <a:spAutoFit/>
          </a:bodyPr>
          <a:lstStyle/>
          <a:p>
            <a:pPr>
              <a:lnSpc>
                <a:spcPts val="3757"/>
              </a:lnSpc>
            </a:pPr>
            <a:r>
              <a:rPr lang="en-US" sz="3030" dirty="0">
                <a:solidFill>
                  <a:srgbClr val="3E0E35"/>
                </a:solidFill>
                <a:latin typeface="Lato Italics"/>
              </a:rPr>
              <a:t>"Insert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Insert here your quote "</a:t>
            </a:r>
          </a:p>
        </p:txBody>
      </p:sp>
      <p:sp>
        <p:nvSpPr>
          <p:cNvPr id="6" name="Rectangle 7">
            <a:extLst>
              <a:ext uri="{FF2B5EF4-FFF2-40B4-BE49-F238E27FC236}">
                <a16:creationId xmlns:a16="http://schemas.microsoft.com/office/drawing/2014/main" id="{41DF6CBB-9327-FF01-AEB2-D5255946D440}"/>
              </a:ext>
            </a:extLst>
          </p:cNvPr>
          <p:cNvSpPr/>
          <p:nvPr/>
        </p:nvSpPr>
        <p:spPr>
          <a:xfrm>
            <a:off x="6248400" y="508248"/>
            <a:ext cx="1524000" cy="119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
        <p:nvSpPr>
          <p:cNvPr id="2" name="TextBox 4">
            <a:extLst>
              <a:ext uri="{FF2B5EF4-FFF2-40B4-BE49-F238E27FC236}">
                <a16:creationId xmlns:a16="http://schemas.microsoft.com/office/drawing/2014/main" id="{3BFDBE83-BE58-1A24-B199-9AC0640843A9}"/>
              </a:ext>
            </a:extLst>
          </p:cNvPr>
          <p:cNvSpPr txBox="1"/>
          <p:nvPr/>
        </p:nvSpPr>
        <p:spPr>
          <a:xfrm>
            <a:off x="7315200" y="7230899"/>
            <a:ext cx="5113119" cy="826243"/>
          </a:xfrm>
          <a:prstGeom prst="rect">
            <a:avLst/>
          </a:prstGeom>
        </p:spPr>
        <p:txBody>
          <a:bodyPr lIns="0" tIns="0" rIns="0" bIns="0" rtlCol="0" anchor="t">
            <a:spAutoFit/>
          </a:bodyPr>
          <a:lstStyle/>
          <a:p>
            <a:pPr>
              <a:lnSpc>
                <a:spcPts val="3686"/>
              </a:lnSpc>
            </a:pPr>
            <a:r>
              <a:rPr lang="en-US" sz="2632" dirty="0">
                <a:solidFill>
                  <a:srgbClr val="3E0E35"/>
                </a:solidFill>
                <a:latin typeface="Lato Bold"/>
              </a:rPr>
              <a:t>NAME</a:t>
            </a:r>
          </a:p>
          <a:p>
            <a:pPr>
              <a:lnSpc>
                <a:spcPts val="2731"/>
              </a:lnSpc>
            </a:pPr>
            <a:r>
              <a:rPr lang="en-US" sz="2276" dirty="0">
                <a:solidFill>
                  <a:srgbClr val="3E0E35"/>
                </a:solidFill>
                <a:latin typeface="Lato Bold"/>
              </a:rPr>
              <a:t>TITLE OR ORGANSATION</a:t>
            </a:r>
          </a:p>
        </p:txBody>
      </p:sp>
      <p:grpSp>
        <p:nvGrpSpPr>
          <p:cNvPr id="7" name="Group 5">
            <a:extLst>
              <a:ext uri="{FF2B5EF4-FFF2-40B4-BE49-F238E27FC236}">
                <a16:creationId xmlns:a16="http://schemas.microsoft.com/office/drawing/2014/main" id="{1FAFA770-4C44-B374-DF79-C35A6F5A5A96}"/>
              </a:ext>
            </a:extLst>
          </p:cNvPr>
          <p:cNvGrpSpPr/>
          <p:nvPr/>
        </p:nvGrpSpPr>
        <p:grpSpPr>
          <a:xfrm>
            <a:off x="6829922" y="7315200"/>
            <a:ext cx="360955" cy="255795"/>
            <a:chOff x="0" y="0"/>
            <a:chExt cx="806450" cy="571500"/>
          </a:xfrm>
          <a:solidFill>
            <a:srgbClr val="3E0E35"/>
          </a:solidFill>
        </p:grpSpPr>
        <p:sp>
          <p:nvSpPr>
            <p:cNvPr id="8" name="Freeform 6">
              <a:extLst>
                <a:ext uri="{FF2B5EF4-FFF2-40B4-BE49-F238E27FC236}">
                  <a16:creationId xmlns:a16="http://schemas.microsoft.com/office/drawing/2014/main" id="{5ABD76C6-9150-473F-2E35-E3A8CA784687}"/>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grpFill/>
          </p:spPr>
          <p:txBody>
            <a:bodyPr/>
            <a:lstStyle/>
            <a:p>
              <a:endParaRPr lang="es-ES" dirty="0"/>
            </a:p>
          </p:txBody>
        </p:sp>
      </p:grpSp>
    </p:spTree>
    <p:extLst>
      <p:ext uri="{BB962C8B-B14F-4D97-AF65-F5344CB8AC3E}">
        <p14:creationId xmlns:p14="http://schemas.microsoft.com/office/powerpoint/2010/main" val="4029002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291</Words>
  <Application>Microsoft Office PowerPoint</Application>
  <PresentationFormat>Personalizado</PresentationFormat>
  <Paragraphs>14</Paragraphs>
  <Slides>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vt:i4>
      </vt:variant>
    </vt:vector>
  </HeadingPairs>
  <TitlesOfParts>
    <vt:vector size="8" baseType="lpstr">
      <vt:lpstr>Lato Italics</vt:lpstr>
      <vt:lpstr>Calibri</vt:lpstr>
      <vt:lpstr>Arial</vt:lpstr>
      <vt:lpstr>Lato Bold</vt:lpstr>
      <vt:lpstr>Office Theme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 cards EMD MPE 2023 - LinkedIn Post</dc:title>
  <dc:creator>Patricia Matamoros</dc:creator>
  <cp:lastModifiedBy>Patricia Matamoros</cp:lastModifiedBy>
  <cp:revision>3</cp:revision>
  <dcterms:created xsi:type="dcterms:W3CDTF">2006-08-16T00:00:00Z</dcterms:created>
  <dcterms:modified xsi:type="dcterms:W3CDTF">2024-08-16T13:51:39Z</dcterms:modified>
  <dc:identifier>DAFoaCauE64</dc:identifier>
</cp:coreProperties>
</file>