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0" r:id="rId2"/>
    <p:sldId id="262" r:id="rId3"/>
    <p:sldId id="263" r:id="rId4"/>
  </p:sldIdLst>
  <p:sldSz cx="15240000" cy="8572500"/>
  <p:notesSz cx="6858000" cy="9144000"/>
  <p:embeddedFontLst>
    <p:embeddedFont>
      <p:font typeface="Calibri" panose="020F0502020204030204" pitchFamily="34" charset="0"/>
      <p:regular r:id="rId5"/>
      <p:bold r:id="rId6"/>
      <p:italic r:id="rId7"/>
      <p:boldItalic r:id="rId8"/>
    </p:embeddedFont>
    <p:embeddedFont>
      <p:font typeface="Lato" panose="020F0502020204030203" pitchFamily="34" charset="0"/>
      <p:regular r:id="rId9"/>
      <p:bold r:id="rId10"/>
      <p:italic r:id="rId11"/>
      <p:boldItalic r:id="rId12"/>
    </p:embeddedFont>
    <p:embeddedFont>
      <p:font typeface="Lato Bold" panose="020F0802020204030203" pitchFamily="34" charset="0"/>
      <p:regular r:id="rId13"/>
      <p:bold r:id="rId14"/>
    </p:embeddedFont>
    <p:embeddedFont>
      <p:font typeface="Lato Italics"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E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3" d="100"/>
          <a:sy n="63" d="100"/>
        </p:scale>
        <p:origin x="826"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font" Target="fonts/font11.fntdata"/><Relationship Id="rId10" Type="http://schemas.openxmlformats.org/officeDocument/2006/relationships/font" Target="fonts/font6.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5.fntdata"/><Relationship Id="rId14"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Forma&#10;&#10;Descripción generada automáticamente">
            <a:extLst>
              <a:ext uri="{FF2B5EF4-FFF2-40B4-BE49-F238E27FC236}">
                <a16:creationId xmlns:a16="http://schemas.microsoft.com/office/drawing/2014/main" id="{DDEE550E-CF7D-2FAF-8BC9-516795183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 y="-16454"/>
            <a:ext cx="15238095" cy="8571428"/>
          </a:xfrm>
          <a:prstGeom prst="rect">
            <a:avLst/>
          </a:prstGeom>
        </p:spPr>
      </p:pic>
      <p:sp>
        <p:nvSpPr>
          <p:cNvPr id="11" name="TextBox 3">
            <a:extLst>
              <a:ext uri="{FF2B5EF4-FFF2-40B4-BE49-F238E27FC236}">
                <a16:creationId xmlns:a16="http://schemas.microsoft.com/office/drawing/2014/main" id="{6F21A54C-C3AA-E32B-DA8C-3E1B3D94CCE7}"/>
              </a:ext>
            </a:extLst>
          </p:cNvPr>
          <p:cNvSpPr txBox="1"/>
          <p:nvPr/>
        </p:nvSpPr>
        <p:spPr>
          <a:xfrm>
            <a:off x="4800599" y="1847850"/>
            <a:ext cx="8001001" cy="3122201"/>
          </a:xfrm>
          <a:prstGeom prst="rect">
            <a:avLst/>
          </a:prstGeom>
        </p:spPr>
        <p:txBody>
          <a:bodyPr wrap="square" lIns="0" tIns="0" rIns="0" bIns="0" rtlCol="0" anchor="t">
            <a:spAutoFit/>
          </a:bodyPr>
          <a:lstStyle/>
          <a:p>
            <a:pPr>
              <a:lnSpc>
                <a:spcPts val="4991"/>
              </a:lnSpc>
            </a:pPr>
            <a:r>
              <a:rPr lang="en-US" sz="2800" dirty="0">
                <a:latin typeface="Lato Italics"/>
              </a:rPr>
              <a:t>"Insert here your quote Insert here your quote Insert here your quote Insert here your quote Insert here your quote Insert here your quote Insert here your quote Insert here your quote Insert here your quote Insert your quote here Insert your quote here"</a:t>
            </a:r>
          </a:p>
        </p:txBody>
      </p:sp>
      <p:sp>
        <p:nvSpPr>
          <p:cNvPr id="12" name="TextBox 6">
            <a:extLst>
              <a:ext uri="{FF2B5EF4-FFF2-40B4-BE49-F238E27FC236}">
                <a16:creationId xmlns:a16="http://schemas.microsoft.com/office/drawing/2014/main" id="{E284EB3D-84F0-5458-5B09-8175F233B12B}"/>
              </a:ext>
            </a:extLst>
          </p:cNvPr>
          <p:cNvSpPr txBox="1"/>
          <p:nvPr/>
        </p:nvSpPr>
        <p:spPr>
          <a:xfrm>
            <a:off x="8991600" y="5581650"/>
            <a:ext cx="6498674" cy="977585"/>
          </a:xfrm>
          <a:prstGeom prst="rect">
            <a:avLst/>
          </a:prstGeom>
        </p:spPr>
        <p:txBody>
          <a:bodyPr lIns="0" tIns="0" rIns="0" bIns="0" rtlCol="0" anchor="t">
            <a:spAutoFit/>
          </a:bodyPr>
          <a:lstStyle/>
          <a:p>
            <a:pPr>
              <a:lnSpc>
                <a:spcPts val="4200"/>
              </a:lnSpc>
            </a:pPr>
            <a:r>
              <a:rPr lang="en-US" sz="3000" dirty="0">
                <a:latin typeface="Lato Bold"/>
              </a:rPr>
              <a:t>NAME</a:t>
            </a:r>
          </a:p>
          <a:p>
            <a:pPr>
              <a:lnSpc>
                <a:spcPts val="3534"/>
              </a:lnSpc>
              <a:spcBef>
                <a:spcPct val="0"/>
              </a:spcBef>
            </a:pPr>
            <a:r>
              <a:rPr lang="en-US" sz="2524" dirty="0">
                <a:latin typeface="Lato"/>
              </a:rPr>
              <a:t>TITLE OR ORGANISATION</a:t>
            </a:r>
          </a:p>
        </p:txBody>
      </p:sp>
      <p:grpSp>
        <p:nvGrpSpPr>
          <p:cNvPr id="13" name="Group 4">
            <a:extLst>
              <a:ext uri="{FF2B5EF4-FFF2-40B4-BE49-F238E27FC236}">
                <a16:creationId xmlns:a16="http://schemas.microsoft.com/office/drawing/2014/main" id="{1A4998C8-E7A3-E96D-B358-37822FE190DE}"/>
              </a:ext>
            </a:extLst>
          </p:cNvPr>
          <p:cNvGrpSpPr/>
          <p:nvPr/>
        </p:nvGrpSpPr>
        <p:grpSpPr>
          <a:xfrm>
            <a:off x="8335065" y="5615940"/>
            <a:ext cx="481274" cy="392780"/>
            <a:chOff x="0" y="0"/>
            <a:chExt cx="806450" cy="571500"/>
          </a:xfrm>
        </p:grpSpPr>
        <p:sp>
          <p:nvSpPr>
            <p:cNvPr id="14" name="Freeform 5">
              <a:extLst>
                <a:ext uri="{FF2B5EF4-FFF2-40B4-BE49-F238E27FC236}">
                  <a16:creationId xmlns:a16="http://schemas.microsoft.com/office/drawing/2014/main" id="{0E133D61-CA7E-4D0E-98ED-AE8F83CB5BEB}"/>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solidFill>
              <a:srgbClr val="3E0E35"/>
            </a:solidFill>
          </p:spPr>
          <p:txBody>
            <a:bodyPr/>
            <a:lstStyle/>
            <a:p>
              <a:endParaRPr lang="es-ES" dirty="0"/>
            </a:p>
          </p:txBody>
        </p:sp>
      </p:grpSp>
      <p:pic>
        <p:nvPicPr>
          <p:cNvPr id="15" name="Imagen 14">
            <a:extLst>
              <a:ext uri="{FF2B5EF4-FFF2-40B4-BE49-F238E27FC236}">
                <a16:creationId xmlns:a16="http://schemas.microsoft.com/office/drawing/2014/main" id="{27594D62-FFAE-22E7-8EC5-BEBDB0665689}"/>
              </a:ext>
            </a:extLst>
          </p:cNvPr>
          <p:cNvPicPr>
            <a:picLocks noChangeAspect="1"/>
          </p:cNvPicPr>
          <p:nvPr/>
        </p:nvPicPr>
        <p:blipFill>
          <a:blip r:embed="rId3"/>
          <a:stretch>
            <a:fillRect/>
          </a:stretch>
        </p:blipFill>
        <p:spPr>
          <a:xfrm>
            <a:off x="381000" y="1503247"/>
            <a:ext cx="3824234" cy="3122201"/>
          </a:xfrm>
          <a:prstGeom prst="rect">
            <a:avLst/>
          </a:prstGeom>
        </p:spPr>
      </p:pic>
      <p:sp>
        <p:nvSpPr>
          <p:cNvPr id="16" name="Rectangle 7">
            <a:extLst>
              <a:ext uri="{FF2B5EF4-FFF2-40B4-BE49-F238E27FC236}">
                <a16:creationId xmlns:a16="http://schemas.microsoft.com/office/drawing/2014/main" id="{B522EA4D-38C4-165C-4D3B-B9ED50AD0605}"/>
              </a:ext>
            </a:extLst>
          </p:cNvPr>
          <p:cNvSpPr/>
          <p:nvPr/>
        </p:nvSpPr>
        <p:spPr>
          <a:xfrm>
            <a:off x="13396965" y="3550097"/>
            <a:ext cx="1390649" cy="12837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Tree>
    <p:extLst>
      <p:ext uri="{BB962C8B-B14F-4D97-AF65-F5344CB8AC3E}">
        <p14:creationId xmlns:p14="http://schemas.microsoft.com/office/powerpoint/2010/main" val="294354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10;&#10;Descripción generada automáticamente">
            <a:extLst>
              <a:ext uri="{FF2B5EF4-FFF2-40B4-BE49-F238E27FC236}">
                <a16:creationId xmlns:a16="http://schemas.microsoft.com/office/drawing/2014/main" id="{B8421D0C-3279-C31A-4240-FA19B53B1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 y="536"/>
            <a:ext cx="15238095" cy="8571428"/>
          </a:xfrm>
          <a:prstGeom prst="rect">
            <a:avLst/>
          </a:prstGeom>
        </p:spPr>
      </p:pic>
      <p:sp>
        <p:nvSpPr>
          <p:cNvPr id="4" name="TextBox 3">
            <a:extLst>
              <a:ext uri="{FF2B5EF4-FFF2-40B4-BE49-F238E27FC236}">
                <a16:creationId xmlns:a16="http://schemas.microsoft.com/office/drawing/2014/main" id="{106113B8-E097-D0D6-52BC-07735984D99F}"/>
              </a:ext>
            </a:extLst>
          </p:cNvPr>
          <p:cNvSpPr txBox="1"/>
          <p:nvPr/>
        </p:nvSpPr>
        <p:spPr>
          <a:xfrm>
            <a:off x="3886199" y="1162050"/>
            <a:ext cx="9296401" cy="3763403"/>
          </a:xfrm>
          <a:prstGeom prst="rect">
            <a:avLst/>
          </a:prstGeom>
        </p:spPr>
        <p:txBody>
          <a:bodyPr wrap="square" lIns="0" tIns="0" rIns="0" bIns="0" rtlCol="0" anchor="t">
            <a:spAutoFit/>
          </a:bodyPr>
          <a:lstStyle/>
          <a:p>
            <a:pPr>
              <a:lnSpc>
                <a:spcPts val="4991"/>
              </a:lnSpc>
            </a:pPr>
            <a:r>
              <a:rPr lang="en-US" sz="2800" dirty="0">
                <a:latin typeface="Lato Italics"/>
              </a:rPr>
              <a:t>"Insert here your quote Insert here your quote Insert here your quote Insert here your quote Insert here your quote Insert here your quote Insert here your quote Insert here your quote Insert here your quote Insert your quote here Insert your quote here Insert your quote here Insert your quote here Insert your quote here Insert your quote here Insert your quote here "</a:t>
            </a:r>
          </a:p>
        </p:txBody>
      </p:sp>
      <p:sp>
        <p:nvSpPr>
          <p:cNvPr id="5" name="TextBox 6">
            <a:extLst>
              <a:ext uri="{FF2B5EF4-FFF2-40B4-BE49-F238E27FC236}">
                <a16:creationId xmlns:a16="http://schemas.microsoft.com/office/drawing/2014/main" id="{B8352B4E-D555-AE85-DBCB-BAC46570F6AC}"/>
              </a:ext>
            </a:extLst>
          </p:cNvPr>
          <p:cNvSpPr txBox="1"/>
          <p:nvPr/>
        </p:nvSpPr>
        <p:spPr>
          <a:xfrm>
            <a:off x="8991600" y="5581650"/>
            <a:ext cx="6498674" cy="977585"/>
          </a:xfrm>
          <a:prstGeom prst="rect">
            <a:avLst/>
          </a:prstGeom>
        </p:spPr>
        <p:txBody>
          <a:bodyPr lIns="0" tIns="0" rIns="0" bIns="0" rtlCol="0" anchor="t">
            <a:spAutoFit/>
          </a:bodyPr>
          <a:lstStyle/>
          <a:p>
            <a:pPr>
              <a:lnSpc>
                <a:spcPts val="4200"/>
              </a:lnSpc>
            </a:pPr>
            <a:r>
              <a:rPr lang="en-US" sz="3000" dirty="0">
                <a:latin typeface="Lato Bold"/>
              </a:rPr>
              <a:t>NAME</a:t>
            </a:r>
          </a:p>
          <a:p>
            <a:pPr>
              <a:lnSpc>
                <a:spcPts val="3534"/>
              </a:lnSpc>
              <a:spcBef>
                <a:spcPct val="0"/>
              </a:spcBef>
            </a:pPr>
            <a:r>
              <a:rPr lang="en-US" sz="2524" dirty="0">
                <a:latin typeface="Lato"/>
              </a:rPr>
              <a:t>TITLE OR ORGANISATION</a:t>
            </a:r>
          </a:p>
        </p:txBody>
      </p:sp>
      <p:grpSp>
        <p:nvGrpSpPr>
          <p:cNvPr id="6" name="Group 4">
            <a:extLst>
              <a:ext uri="{FF2B5EF4-FFF2-40B4-BE49-F238E27FC236}">
                <a16:creationId xmlns:a16="http://schemas.microsoft.com/office/drawing/2014/main" id="{FE5BFFA1-C16B-CA14-8281-7CC596EF226F}"/>
              </a:ext>
            </a:extLst>
          </p:cNvPr>
          <p:cNvGrpSpPr/>
          <p:nvPr/>
        </p:nvGrpSpPr>
        <p:grpSpPr>
          <a:xfrm>
            <a:off x="8335065" y="5615940"/>
            <a:ext cx="481274" cy="392780"/>
            <a:chOff x="0" y="0"/>
            <a:chExt cx="806450" cy="571500"/>
          </a:xfrm>
        </p:grpSpPr>
        <p:sp>
          <p:nvSpPr>
            <p:cNvPr id="7" name="Freeform 5">
              <a:extLst>
                <a:ext uri="{FF2B5EF4-FFF2-40B4-BE49-F238E27FC236}">
                  <a16:creationId xmlns:a16="http://schemas.microsoft.com/office/drawing/2014/main" id="{3D571111-A839-DE24-1E64-5E183E01F7E8}"/>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solidFill>
              <a:srgbClr val="3E0E35"/>
            </a:solidFill>
          </p:spPr>
          <p:txBody>
            <a:bodyPr/>
            <a:lstStyle/>
            <a:p>
              <a:endParaRPr lang="es-ES" dirty="0"/>
            </a:p>
          </p:txBody>
        </p:sp>
      </p:grpSp>
      <p:pic>
        <p:nvPicPr>
          <p:cNvPr id="8" name="Imagen 7">
            <a:extLst>
              <a:ext uri="{FF2B5EF4-FFF2-40B4-BE49-F238E27FC236}">
                <a16:creationId xmlns:a16="http://schemas.microsoft.com/office/drawing/2014/main" id="{8B991E0A-6A92-7821-92D6-B4E5D0067FEC}"/>
              </a:ext>
            </a:extLst>
          </p:cNvPr>
          <p:cNvPicPr>
            <a:picLocks noChangeAspect="1"/>
          </p:cNvPicPr>
          <p:nvPr/>
        </p:nvPicPr>
        <p:blipFill>
          <a:blip r:embed="rId3"/>
          <a:stretch>
            <a:fillRect/>
          </a:stretch>
        </p:blipFill>
        <p:spPr>
          <a:xfrm>
            <a:off x="305752" y="1138428"/>
            <a:ext cx="3048000" cy="2488464"/>
          </a:xfrm>
          <a:prstGeom prst="rect">
            <a:avLst/>
          </a:prstGeom>
        </p:spPr>
      </p:pic>
      <p:sp>
        <p:nvSpPr>
          <p:cNvPr id="9" name="Rectangle 7">
            <a:extLst>
              <a:ext uri="{FF2B5EF4-FFF2-40B4-BE49-F238E27FC236}">
                <a16:creationId xmlns:a16="http://schemas.microsoft.com/office/drawing/2014/main" id="{62E48835-6DF7-D3EC-0783-4EB89CCE3288}"/>
              </a:ext>
            </a:extLst>
          </p:cNvPr>
          <p:cNvSpPr/>
          <p:nvPr/>
        </p:nvSpPr>
        <p:spPr>
          <a:xfrm>
            <a:off x="13396965" y="3550097"/>
            <a:ext cx="1390649" cy="12837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Tree>
    <p:extLst>
      <p:ext uri="{BB962C8B-B14F-4D97-AF65-F5344CB8AC3E}">
        <p14:creationId xmlns:p14="http://schemas.microsoft.com/office/powerpoint/2010/main" val="208192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10;&#10;Descripción generada automáticamente">
            <a:extLst>
              <a:ext uri="{FF2B5EF4-FFF2-40B4-BE49-F238E27FC236}">
                <a16:creationId xmlns:a16="http://schemas.microsoft.com/office/drawing/2014/main" id="{B8421D0C-3279-C31A-4240-FA19B53B1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 y="536"/>
            <a:ext cx="15238095" cy="8571428"/>
          </a:xfrm>
          <a:prstGeom prst="rect">
            <a:avLst/>
          </a:prstGeom>
        </p:spPr>
      </p:pic>
      <p:sp>
        <p:nvSpPr>
          <p:cNvPr id="4" name="TextBox 3">
            <a:extLst>
              <a:ext uri="{FF2B5EF4-FFF2-40B4-BE49-F238E27FC236}">
                <a16:creationId xmlns:a16="http://schemas.microsoft.com/office/drawing/2014/main" id="{106113B8-E097-D0D6-52BC-07735984D99F}"/>
              </a:ext>
            </a:extLst>
          </p:cNvPr>
          <p:cNvSpPr txBox="1"/>
          <p:nvPr/>
        </p:nvSpPr>
        <p:spPr>
          <a:xfrm>
            <a:off x="1134531" y="1287973"/>
            <a:ext cx="11811001" cy="3122201"/>
          </a:xfrm>
          <a:prstGeom prst="rect">
            <a:avLst/>
          </a:prstGeom>
        </p:spPr>
        <p:txBody>
          <a:bodyPr wrap="square" lIns="0" tIns="0" rIns="0" bIns="0" rtlCol="0" anchor="t">
            <a:spAutoFit/>
          </a:bodyPr>
          <a:lstStyle/>
          <a:p>
            <a:pPr>
              <a:lnSpc>
                <a:spcPts val="4991"/>
              </a:lnSpc>
            </a:pPr>
            <a:r>
              <a:rPr lang="en-US" sz="2800" dirty="0">
                <a:latin typeface="Lato Italics"/>
              </a:rPr>
              <a:t>"Insert here your quote Insert here your quote Insert here your quote Insert here your quote Insert here your quote Insert here your quote Insert here your quote Insert here your quote Insert here your quote Insert your quote here Insert your quote here Insert your quote here Insert your quote here Insert your quote here Insert your quote here Insert your quote here "</a:t>
            </a:r>
          </a:p>
        </p:txBody>
      </p:sp>
      <p:sp>
        <p:nvSpPr>
          <p:cNvPr id="5" name="TextBox 6">
            <a:extLst>
              <a:ext uri="{FF2B5EF4-FFF2-40B4-BE49-F238E27FC236}">
                <a16:creationId xmlns:a16="http://schemas.microsoft.com/office/drawing/2014/main" id="{B8352B4E-D555-AE85-DBCB-BAC46570F6AC}"/>
              </a:ext>
            </a:extLst>
          </p:cNvPr>
          <p:cNvSpPr txBox="1"/>
          <p:nvPr/>
        </p:nvSpPr>
        <p:spPr>
          <a:xfrm>
            <a:off x="8915400" y="4810589"/>
            <a:ext cx="6498674" cy="977585"/>
          </a:xfrm>
          <a:prstGeom prst="rect">
            <a:avLst/>
          </a:prstGeom>
        </p:spPr>
        <p:txBody>
          <a:bodyPr lIns="0" tIns="0" rIns="0" bIns="0" rtlCol="0" anchor="t">
            <a:spAutoFit/>
          </a:bodyPr>
          <a:lstStyle/>
          <a:p>
            <a:pPr>
              <a:lnSpc>
                <a:spcPts val="4200"/>
              </a:lnSpc>
            </a:pPr>
            <a:r>
              <a:rPr lang="en-US" sz="3000" dirty="0">
                <a:latin typeface="Lato Bold"/>
              </a:rPr>
              <a:t>NAME</a:t>
            </a:r>
          </a:p>
          <a:p>
            <a:pPr>
              <a:lnSpc>
                <a:spcPts val="3534"/>
              </a:lnSpc>
              <a:spcBef>
                <a:spcPct val="0"/>
              </a:spcBef>
            </a:pPr>
            <a:r>
              <a:rPr lang="en-US" sz="2524" dirty="0">
                <a:latin typeface="Lato"/>
              </a:rPr>
              <a:t>TITLE OR ORGANISATION</a:t>
            </a:r>
          </a:p>
        </p:txBody>
      </p:sp>
      <p:grpSp>
        <p:nvGrpSpPr>
          <p:cNvPr id="6" name="Group 4">
            <a:extLst>
              <a:ext uri="{FF2B5EF4-FFF2-40B4-BE49-F238E27FC236}">
                <a16:creationId xmlns:a16="http://schemas.microsoft.com/office/drawing/2014/main" id="{FE5BFFA1-C16B-CA14-8281-7CC596EF226F}"/>
              </a:ext>
            </a:extLst>
          </p:cNvPr>
          <p:cNvGrpSpPr/>
          <p:nvPr/>
        </p:nvGrpSpPr>
        <p:grpSpPr>
          <a:xfrm>
            <a:off x="8324785" y="4845419"/>
            <a:ext cx="481274" cy="392780"/>
            <a:chOff x="0" y="0"/>
            <a:chExt cx="806450" cy="571500"/>
          </a:xfrm>
        </p:grpSpPr>
        <p:sp>
          <p:nvSpPr>
            <p:cNvPr id="7" name="Freeform 5">
              <a:extLst>
                <a:ext uri="{FF2B5EF4-FFF2-40B4-BE49-F238E27FC236}">
                  <a16:creationId xmlns:a16="http://schemas.microsoft.com/office/drawing/2014/main" id="{3D571111-A839-DE24-1E64-5E183E01F7E8}"/>
                </a:ext>
              </a:extLst>
            </p:cNvPr>
            <p:cNvSpPr/>
            <p:nvPr/>
          </p:nvSpPr>
          <p:spPr>
            <a:xfrm>
              <a:off x="0" y="255270"/>
              <a:ext cx="806450" cy="69850"/>
            </a:xfrm>
            <a:custGeom>
              <a:avLst/>
              <a:gdLst/>
              <a:ahLst/>
              <a:cxnLst/>
              <a:rect l="l" t="t" r="r" b="b"/>
              <a:pathLst>
                <a:path w="806450" h="69850">
                  <a:moveTo>
                    <a:pt x="515620" y="0"/>
                  </a:moveTo>
                  <a:lnTo>
                    <a:pt x="0" y="0"/>
                  </a:lnTo>
                  <a:lnTo>
                    <a:pt x="0" y="69850"/>
                  </a:lnTo>
                  <a:lnTo>
                    <a:pt x="806450" y="69850"/>
                  </a:lnTo>
                  <a:lnTo>
                    <a:pt x="806450" y="0"/>
                  </a:lnTo>
                  <a:close/>
                </a:path>
              </a:pathLst>
            </a:custGeom>
            <a:solidFill>
              <a:srgbClr val="3E0E35"/>
            </a:solidFill>
          </p:spPr>
          <p:txBody>
            <a:bodyPr/>
            <a:lstStyle/>
            <a:p>
              <a:endParaRPr lang="es-ES" dirty="0"/>
            </a:p>
          </p:txBody>
        </p:sp>
      </p:grpSp>
      <p:sp>
        <p:nvSpPr>
          <p:cNvPr id="9" name="Rectangle 7">
            <a:extLst>
              <a:ext uri="{FF2B5EF4-FFF2-40B4-BE49-F238E27FC236}">
                <a16:creationId xmlns:a16="http://schemas.microsoft.com/office/drawing/2014/main" id="{62E48835-6DF7-D3EC-0783-4EB89CCE3288}"/>
              </a:ext>
            </a:extLst>
          </p:cNvPr>
          <p:cNvSpPr/>
          <p:nvPr/>
        </p:nvSpPr>
        <p:spPr>
          <a:xfrm>
            <a:off x="13396965" y="3550097"/>
            <a:ext cx="1390649" cy="12837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Delete this text box and paste your logo here</a:t>
            </a:r>
          </a:p>
        </p:txBody>
      </p:sp>
    </p:spTree>
    <p:extLst>
      <p:ext uri="{BB962C8B-B14F-4D97-AF65-F5344CB8AC3E}">
        <p14:creationId xmlns:p14="http://schemas.microsoft.com/office/powerpoint/2010/main" val="2383932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217</Words>
  <Application>Microsoft Office PowerPoint</Application>
  <PresentationFormat>Personalizado</PresentationFormat>
  <Paragraphs>12</Paragraphs>
  <Slides>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vt:i4>
      </vt:variant>
    </vt:vector>
  </HeadingPairs>
  <TitlesOfParts>
    <vt:vector size="9" baseType="lpstr">
      <vt:lpstr>Calibri</vt:lpstr>
      <vt:lpstr>Lato</vt:lpstr>
      <vt:lpstr>Arial</vt:lpstr>
      <vt:lpstr>Lato Bold</vt:lpstr>
      <vt:lpstr>Lato Italics</vt:lpstr>
      <vt:lpstr>Office Theme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Quote cards EMD MPE 2023 TW post</dc:title>
  <dc:creator>Patricia Matamoros</dc:creator>
  <cp:lastModifiedBy>Patricia Matamoros</cp:lastModifiedBy>
  <cp:revision>6</cp:revision>
  <dcterms:created xsi:type="dcterms:W3CDTF">2006-08-16T00:00:00Z</dcterms:created>
  <dcterms:modified xsi:type="dcterms:W3CDTF">2024-08-16T13:32:32Z</dcterms:modified>
  <dc:identifier>DAFn3QnY9A4</dc:identifier>
</cp:coreProperties>
</file>